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Otorhinolaryngology</a:t>
            </a:r>
            <a:r>
              <a:rPr lang="en-US" dirty="0" smtClean="0"/>
              <a:t> OPD workflow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ENT OPD-		Old RAK OPD, 4</a:t>
            </a:r>
            <a:r>
              <a:rPr lang="en-US" baseline="30000" dirty="0" smtClean="0"/>
              <a:t>th</a:t>
            </a:r>
            <a:r>
              <a:rPr lang="en-US" dirty="0" smtClean="0"/>
              <a:t> floor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Days- 			Monday to Saturday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Registration timing 	8.30 am-10.30 am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Consultation timing 	9.00am to 1 PM 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>					(till the last patient)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patient is screened in OPD for COVID-related symptoms.</a:t>
            </a:r>
          </a:p>
          <a:p>
            <a:endParaRPr lang="en-US" dirty="0" smtClean="0"/>
          </a:p>
          <a:p>
            <a:r>
              <a:rPr lang="en-US" dirty="0" smtClean="0"/>
              <a:t>The patient is sent to their respective rooms</a:t>
            </a:r>
          </a:p>
          <a:p>
            <a:endParaRPr lang="en-US" dirty="0" smtClean="0"/>
          </a:p>
          <a:p>
            <a:r>
              <a:rPr lang="en-US" dirty="0" smtClean="0"/>
              <a:t>The patient may ask for investigations &amp; follow-up visits if required</a:t>
            </a:r>
          </a:p>
          <a:p>
            <a:endParaRPr lang="en-US" dirty="0" smtClean="0"/>
          </a:p>
          <a:p>
            <a:r>
              <a:rPr lang="en-US" dirty="0" smtClean="0"/>
              <a:t>For investigations- the patient will be sent to the concerned department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 laboratories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523999"/>
          <a:ext cx="7467600" cy="4709800"/>
        </p:xfrm>
        <a:graphic>
          <a:graphicData uri="http://schemas.openxmlformats.org/drawingml/2006/table">
            <a:tbl>
              <a:tblPr/>
              <a:tblGrid>
                <a:gridCol w="3047957"/>
                <a:gridCol w="4419643"/>
              </a:tblGrid>
              <a:tr h="464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Calibri"/>
                          <a:ea typeface="Calibri"/>
                          <a:cs typeface="Calibri"/>
                        </a:rPr>
                        <a:t>Laboratory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latin typeface="Calibri"/>
                          <a:ea typeface="Calibri"/>
                          <a:cs typeface="Calibri"/>
                        </a:rPr>
                        <a:t>Room No.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Audiomery, OAE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4121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ABER, ASSR,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4119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Cochlear Implant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4121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Speech Therapy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4119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VNG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4062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Rhinomenometry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4062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Stroboscopy, EMG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4112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Trans-nasal oesophagoscopy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4121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</a:rPr>
                        <a:t>Apneography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Calibri"/>
                          <a:cs typeface="Calibri"/>
                        </a:rPr>
                        <a:t>D-4 ward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OPD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01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Dr.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Alok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Thakar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Wednesday/</a:t>
                      </a:r>
                      <a:r>
                        <a:rPr lang="en-US" baseline="0" dirty="0" smtClean="0"/>
                        <a:t> Saturday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Dr.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Rakesh</a:t>
                      </a:r>
                      <a:r>
                        <a:rPr lang="en-US" baseline="0" dirty="0" smtClean="0"/>
                        <a:t> Kumar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Monday/</a:t>
                      </a:r>
                      <a:r>
                        <a:rPr lang="en-US" baseline="0" dirty="0" smtClean="0"/>
                        <a:t> Thursday 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Dr </a:t>
                      </a:r>
                      <a:r>
                        <a:rPr lang="en-US" dirty="0" err="1" smtClean="0"/>
                        <a:t>Kapil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Sikka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Wednesday/</a:t>
                      </a:r>
                      <a:r>
                        <a:rPr lang="en-US" baseline="0" dirty="0" smtClean="0"/>
                        <a:t> Saturday</a:t>
                      </a:r>
                      <a:endParaRPr lang="en-US" dirty="0" smtClean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Dr </a:t>
                      </a:r>
                      <a:r>
                        <a:rPr lang="en-US" dirty="0" err="1" smtClean="0"/>
                        <a:t>Amit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Chirom</a:t>
                      </a:r>
                      <a:r>
                        <a:rPr lang="en-US" dirty="0" smtClean="0"/>
                        <a:t> Singh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Tuesday/ Friday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Dr. Rajeev Kumar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Monday/</a:t>
                      </a:r>
                      <a:r>
                        <a:rPr lang="en-US" baseline="0" dirty="0" smtClean="0"/>
                        <a:t> Thursday </a:t>
                      </a:r>
                      <a:endParaRPr lang="en-US" dirty="0" smtClean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Dr. </a:t>
                      </a:r>
                      <a:r>
                        <a:rPr lang="en-US" dirty="0" err="1" smtClean="0"/>
                        <a:t>Prem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Tuesday/ Friday</a:t>
                      </a: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Dr. </a:t>
                      </a:r>
                      <a:r>
                        <a:rPr lang="en-US" dirty="0" err="1" smtClean="0"/>
                        <a:t>Shuchita</a:t>
                      </a:r>
                      <a:r>
                        <a:rPr lang="en-US" dirty="0" smtClean="0"/>
                        <a:t> Singh </a:t>
                      </a:r>
                      <a:r>
                        <a:rPr lang="en-US" dirty="0" err="1" smtClean="0"/>
                        <a:t>Pauchari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Tuesday/ Friday</a:t>
                      </a: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Dr. </a:t>
                      </a:r>
                      <a:r>
                        <a:rPr lang="en-US" dirty="0" err="1" smtClean="0"/>
                        <a:t>Arvind</a:t>
                      </a:r>
                      <a:r>
                        <a:rPr lang="en-US" dirty="0" smtClean="0"/>
                        <a:t> K </a:t>
                      </a:r>
                      <a:r>
                        <a:rPr lang="en-US" dirty="0" err="1" smtClean="0"/>
                        <a:t>Kairo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Monday/</a:t>
                      </a:r>
                      <a:r>
                        <a:rPr lang="en-US" baseline="0" dirty="0" smtClean="0"/>
                        <a:t> Thursday </a:t>
                      </a:r>
                      <a:endParaRPr lang="en-US" dirty="0" smtClean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Dr. Hitesh </a:t>
                      </a:r>
                      <a:r>
                        <a:rPr lang="en-US" dirty="0" err="1" smtClean="0"/>
                        <a:t>Verma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Wednesday/</a:t>
                      </a:r>
                      <a:r>
                        <a:rPr lang="en-US" baseline="0" dirty="0" smtClean="0"/>
                        <a:t> Saturday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clinics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latin typeface="Calibri"/>
                          <a:ea typeface="Calibri"/>
                          <a:cs typeface="Calibri"/>
                        </a:rPr>
                        <a:t>Clinics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Calibri"/>
                          <a:ea typeface="Calibri"/>
                          <a:cs typeface="Calibri"/>
                        </a:rPr>
                        <a:t>Days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>
                          <a:latin typeface="Calibri"/>
                          <a:ea typeface="Calibri"/>
                          <a:cs typeface="Calibri"/>
                        </a:rPr>
                        <a:t>Location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Vertigo Clinic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Monday (2.30-5 pm)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ENT OPD, Room No. 4115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Voice Clinic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Monday(2.30-5 pm)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ENT OPD, Room No. 4112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Rehabilitation clinic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Thursday (11 am)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ENT OPD, Room No. 4112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Head &amp; Neck Clinic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Monday, Friday (2-5 pm)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IRCH, Room No. 2,3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Audiology &amp; Skull base Clinic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Wednesday(2-5 pm)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ENT OPD, Room No. 4115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Cochlear implant clinic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Wednesday(2-5 pm)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ENT OPD, Room No. 4119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Rhinology &amp; Facial Plastic Clinic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Friday(2-5 pm)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ENT OPD, Room No. 4115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Radiology clinic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Wednesday (2.30-4 pm)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Room number 52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Nuclear Medicine Clinic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IN" sz="1100" baseline="30000">
                          <a:latin typeface="Calibri"/>
                          <a:ea typeface="Calibri"/>
                          <a:cs typeface="Calibri"/>
                        </a:rPr>
                        <a:t>nd</a:t>
                      </a: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,4</a:t>
                      </a:r>
                      <a:r>
                        <a:rPr lang="en-IN" sz="1100" baseline="30000">
                          <a:latin typeface="Calibri"/>
                          <a:ea typeface="Calibri"/>
                          <a:cs typeface="Calibri"/>
                        </a:rPr>
                        <a:t>th</a:t>
                      </a:r>
                      <a:r>
                        <a:rPr lang="en-IN" sz="1100">
                          <a:latin typeface="Calibri"/>
                          <a:ea typeface="Calibri"/>
                          <a:cs typeface="Calibri"/>
                        </a:rPr>
                        <a:t> Friday of Month (11 am-12pm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latin typeface="Calibri"/>
                          <a:ea typeface="Calibri"/>
                          <a:cs typeface="Calibri"/>
                        </a:rPr>
                        <a:t>Room number 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content of the presentation is on best effort basis</a:t>
            </a:r>
          </a:p>
          <a:p>
            <a:r>
              <a:rPr lang="en-US" dirty="0" smtClean="0"/>
              <a:t>Information in this presentation is as the current date (3/1/2022) and is subject to change with time.</a:t>
            </a:r>
          </a:p>
          <a:p>
            <a:r>
              <a:rPr lang="en-US" dirty="0" smtClean="0"/>
              <a:t>Please your own judgment and information from other sources before relying on the presentation  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pic>
        <p:nvPicPr>
          <p:cNvPr id="10242" name="Picture 2" descr="C:\Users\Dr. Hitesh\Desktop\ent-care-centre-delhi-5d3ec0bb894f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58294"/>
            <a:ext cx="6629400" cy="3466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RAK OPD</a:t>
            </a:r>
            <a:endParaRPr lang="en-US" dirty="0"/>
          </a:p>
        </p:txBody>
      </p:sp>
      <p:pic>
        <p:nvPicPr>
          <p:cNvPr id="2050" name="Picture 2" descr="C:\Users\Dr. Hitesh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13157"/>
            <a:ext cx="7467600" cy="4500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reach AIIMS, New Delhi</a:t>
            </a:r>
            <a:endParaRPr lang="en-US" dirty="0"/>
          </a:p>
        </p:txBody>
      </p:sp>
      <p:pic>
        <p:nvPicPr>
          <p:cNvPr id="1026" name="Picture 2" descr="C:\Users\Dr. Hitesh\Desktop\bus-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3733800" cy="2489200"/>
          </a:xfrm>
          <a:prstGeom prst="rect">
            <a:avLst/>
          </a:prstGeom>
          <a:noFill/>
        </p:spPr>
      </p:pic>
      <p:pic>
        <p:nvPicPr>
          <p:cNvPr id="1027" name="Picture 3" descr="C:\Users\Dr. Hitesh\Desktop\gettyimages-1214261037-612x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429000" cy="2431589"/>
          </a:xfrm>
          <a:prstGeom prst="rect">
            <a:avLst/>
          </a:prstGeom>
          <a:noFill/>
        </p:spPr>
      </p:pic>
      <p:pic>
        <p:nvPicPr>
          <p:cNvPr id="1028" name="Picture 4" descr="C:\Users\Dr. Hitesh\Desktop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19600"/>
            <a:ext cx="4191000" cy="2438400"/>
          </a:xfrm>
          <a:prstGeom prst="rect">
            <a:avLst/>
          </a:prstGeom>
          <a:noFill/>
        </p:spPr>
      </p:pic>
      <p:pic>
        <p:nvPicPr>
          <p:cNvPr id="1029" name="Picture 5" descr="C:\Users\Dr. Hitesh\Desktop\Auto_5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343400"/>
            <a:ext cx="3810000" cy="2317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Transportation services in AIIMS from gates &amp; parking areas </a:t>
            </a:r>
            <a:endParaRPr lang="en-US" dirty="0"/>
          </a:p>
        </p:txBody>
      </p:sp>
      <p:pic>
        <p:nvPicPr>
          <p:cNvPr id="3074" name="Picture 2" descr="C:\Users\Dr. Hitesh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7706"/>
          <a:stretch>
            <a:fillRect/>
          </a:stretch>
        </p:blipFill>
        <p:spPr bwMode="auto">
          <a:xfrm>
            <a:off x="152400" y="1600200"/>
            <a:ext cx="4114800" cy="5105400"/>
          </a:xfrm>
          <a:prstGeom prst="rect">
            <a:avLst/>
          </a:prstGeom>
          <a:noFill/>
        </p:spPr>
      </p:pic>
      <p:pic>
        <p:nvPicPr>
          <p:cNvPr id="3075" name="Picture 3" descr="C:\Users\Dr. Hitesh\Desktop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1104" y="1676400"/>
            <a:ext cx="4566696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take appointments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dirty="0" smtClean="0"/>
          </a:p>
          <a:p>
            <a:r>
              <a:rPr lang="en-US" sz="4400" dirty="0" smtClean="0"/>
              <a:t>AIIMS web portal </a:t>
            </a:r>
          </a:p>
          <a:p>
            <a:endParaRPr lang="en-US" sz="4400" dirty="0" smtClean="0"/>
          </a:p>
          <a:p>
            <a:r>
              <a:rPr lang="en-US" sz="4400" dirty="0" smtClean="0"/>
              <a:t>Counters at Gate number 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 portal for online appointments  </a:t>
            </a:r>
            <a:endParaRPr lang="en-US" dirty="0"/>
          </a:p>
        </p:txBody>
      </p:sp>
      <p:pic>
        <p:nvPicPr>
          <p:cNvPr id="5124" name="Picture 4" descr="C:\Users\Dr. Hitesh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447800"/>
            <a:ext cx="8229600" cy="4952999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6553200" y="2057400"/>
            <a:ext cx="1066800" cy="22860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appointments  </a:t>
            </a:r>
            <a:endParaRPr lang="en-US" dirty="0"/>
          </a:p>
        </p:txBody>
      </p:sp>
      <p:pic>
        <p:nvPicPr>
          <p:cNvPr id="7170" name="Picture 2" descr="C:\Users\Dr. Hitesh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001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appointments </a:t>
            </a:r>
            <a:endParaRPr lang="en-US" dirty="0"/>
          </a:p>
        </p:txBody>
      </p:sp>
      <p:pic>
        <p:nvPicPr>
          <p:cNvPr id="8194" name="Picture 2" descr="C:\Users\Dr. Hitesh\Desktop\Captur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4038600" cy="5410200"/>
          </a:xfrm>
          <a:prstGeom prst="rect">
            <a:avLst/>
          </a:prstGeom>
          <a:noFill/>
        </p:spPr>
      </p:pic>
      <p:pic>
        <p:nvPicPr>
          <p:cNvPr id="8195" name="Picture 3" descr="C:\Users\Dr. Hitesh\Desktop\Captur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0386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</a:t>
            </a:r>
            <a:endParaRPr lang="en-US" dirty="0"/>
          </a:p>
        </p:txBody>
      </p:sp>
      <p:pic>
        <p:nvPicPr>
          <p:cNvPr id="9218" name="Picture 2" descr="C:\Users\Dr. Hitesh\Desktop\Captur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495800" cy="3962399"/>
          </a:xfrm>
          <a:prstGeom prst="rect">
            <a:avLst/>
          </a:prstGeom>
          <a:noFill/>
        </p:spPr>
      </p:pic>
      <p:pic>
        <p:nvPicPr>
          <p:cNvPr id="9219" name="Picture 3" descr="C:\Users\Dr. Hitesh\Desktop\Captur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05400" y="1828800"/>
            <a:ext cx="3657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100</TotalTime>
  <Words>369</Words>
  <Application>Microsoft Office PowerPoint</Application>
  <PresentationFormat>On-screen Show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Otorhinolaryngology OPD workflow  </vt:lpstr>
      <vt:lpstr>Location of RAK OPD</vt:lpstr>
      <vt:lpstr>How to reach AIIMS, New Delhi</vt:lpstr>
      <vt:lpstr>Transportation services in AIIMS from gates &amp; parking areas </vt:lpstr>
      <vt:lpstr>How to take appointments </vt:lpstr>
      <vt:lpstr>Web portal for online appointments  </vt:lpstr>
      <vt:lpstr>New appointments  </vt:lpstr>
      <vt:lpstr>New appointments </vt:lpstr>
      <vt:lpstr>Follow up </vt:lpstr>
      <vt:lpstr>Location </vt:lpstr>
      <vt:lpstr>continue</vt:lpstr>
      <vt:lpstr>ENT laboratories </vt:lpstr>
      <vt:lpstr>Faculty OPD schedule</vt:lpstr>
      <vt:lpstr>Specialized clinics </vt:lpstr>
      <vt:lpstr>Disclaimer 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Otorhinolaryngology OPD workflow</dc:title>
  <dc:creator>Dr. Hitesh</dc:creator>
  <cp:lastModifiedBy>Amngpt</cp:lastModifiedBy>
  <cp:revision>15</cp:revision>
  <dcterms:created xsi:type="dcterms:W3CDTF">2006-08-16T00:00:00Z</dcterms:created>
  <dcterms:modified xsi:type="dcterms:W3CDTF">2022-02-15T09:35:31Z</dcterms:modified>
</cp:coreProperties>
</file>